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58441"/>
            <a:ext cx="7627382" cy="39343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Blockchain: The Technology Revolutionizing Industries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511766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is a revolutionary technology that is transforming industries around the world.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605480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is a secure, transparent, and decentralized system that is changing the way we think about data, transactions, and trust.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4709" y="7008138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7015758"/>
            <a:ext cx="331351" cy="3313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699528" y="6991945"/>
            <a:ext cx="333327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Avinash Rao Surabhi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4222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Fundamentals of Blockchain: Decentralization, Transparency, and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105269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332184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Decentralization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807976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is a decentralized system, meaning it is not controlled by any single entity. It operates on a network of computers.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105269"/>
            <a:ext cx="3705463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332184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807976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transactions on a blockchain are recorded publicly and permanently. This transparency increases accountability and trust.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974675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619125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6677382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Cryptographic techniques secure blockchain transactions, making them tamper-proof and highly resistant to fraud.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63134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Applications of Blockchain: From Finance to Supply Chain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2300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Finance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802856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enables secure and efficient cryptocurrency transactions. Cryptocurrencies are digital currencies secured by cryptography.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384602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also facilitates peer-to-peer lending, decentralized exchanges, and smart contracts, revolutionizing financial services.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12926" y="3230047"/>
            <a:ext cx="331612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Supply Chain Management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12926" y="3802856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provides a transparent and auditable record of goods movement, improving supply chain efficiency and reducing fraud.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5384602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technology can track products from origin to destination, ensuring authenticity and quality.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32300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Other Applications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67543" y="3802856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is used in healthcare, voting systems, and intellectual property management.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867543" y="5037892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has the potential to transform various sectors by enhancing security, transparency, and efficiency.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63178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Cryptocurrencies and the Future of Digital Payments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65723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2729865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26572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Digital Currency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143369"/>
            <a:ext cx="300144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Cryptocurrencies are digital assets secured by cryptography, operating independently of central banks.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265723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2729865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2657237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Decentralized Payments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3499604"/>
            <a:ext cx="300144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technology enables fast and secure peer-to-peer transactions, reducing reliance on traditional financial institutions.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604016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6112788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604016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of Payments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526292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Cryptocurrencies are poised to become a significant part of the global financial system, offering new opportunities for financial inclusion and innovation.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257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231" y="3082171"/>
            <a:ext cx="13215938" cy="1329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Blockchain and Smart Contracts: Automating Transactions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07231" y="5017413"/>
            <a:ext cx="13215938" cy="22860"/>
          </a:xfrm>
          <a:prstGeom prst="roundRect">
            <a:avLst>
              <a:gd name="adj" fmla="val 795544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2831068" y="5017413"/>
            <a:ext cx="22860" cy="707231"/>
          </a:xfrm>
          <a:prstGeom prst="roundRect">
            <a:avLst>
              <a:gd name="adj" fmla="val 795544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2615208" y="4790123"/>
            <a:ext cx="454581" cy="454581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2785943" y="4857869"/>
            <a:ext cx="11299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1513046" y="5926693"/>
            <a:ext cx="2658785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Contracts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09280" y="6380202"/>
            <a:ext cx="3866436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contracts are self-executing agreements written in code and stored on a blockchain.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303651" y="5017413"/>
            <a:ext cx="22860" cy="707231"/>
          </a:xfrm>
          <a:prstGeom prst="roundRect">
            <a:avLst>
              <a:gd name="adj" fmla="val 795544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7087791" y="4790123"/>
            <a:ext cx="454581" cy="454581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225665" y="4857869"/>
            <a:ext cx="17871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5985748" y="5926693"/>
            <a:ext cx="2658785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5381863" y="6380202"/>
            <a:ext cx="3866555" cy="1293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They automate the execution of terms and conditions based on predefined rules, eliminating the need for intermediaries.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776353" y="5017413"/>
            <a:ext cx="22860" cy="707231"/>
          </a:xfrm>
          <a:prstGeom prst="roundRect">
            <a:avLst>
              <a:gd name="adj" fmla="val 795544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11560493" y="4790123"/>
            <a:ext cx="454581" cy="454581"/>
          </a:xfrm>
          <a:prstGeom prst="roundRect">
            <a:avLst>
              <a:gd name="adj" fmla="val 40006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9530" dist="24130" dir="1350000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1701582" y="4857869"/>
            <a:ext cx="17228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0458450" y="5926693"/>
            <a:ext cx="2658785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Benefits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9854565" y="6380202"/>
            <a:ext cx="3866555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Smart contracts increase efficiency, transparency, and security in transactions.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991" y="966192"/>
            <a:ext cx="7770019" cy="1291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Distributed Ledger Technology: The Core of Blockchain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991" y="2551986"/>
            <a:ext cx="981432" cy="15704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2864" y="2748201"/>
            <a:ext cx="2582942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Distributed Ledger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962864" y="3188732"/>
            <a:ext cx="6494145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distributed ledger is a shared, immutable record of transactions that is replicated across multiple computers.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91" y="4122420"/>
            <a:ext cx="981432" cy="15704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2864" y="4318635"/>
            <a:ext cx="2598658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Consensus Mechanism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962864" y="4759166"/>
            <a:ext cx="6494145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Nodes in the network agree on the validity of transactions using a consensus mechanism, such as proof-of-work or proof-of-stake.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991" y="5692854"/>
            <a:ext cx="981432" cy="15704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2864" y="5889069"/>
            <a:ext cx="2582942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Immutability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962864" y="6329601"/>
            <a:ext cx="6494145" cy="628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Once a transaction is recorded on a blockchain, it cannot be altered, ensuring data integrity and security.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65334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Blockchain Governance and Regulation: Challenges and Opportunities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228380"/>
            <a:ext cx="7627382" cy="4235767"/>
          </a:xfrm>
          <a:prstGeom prst="roundRect">
            <a:avLst>
              <a:gd name="adj" fmla="val 460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3236000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3373517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Challenges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3373517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Opportunities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3857744"/>
            <a:ext cx="7612142" cy="13151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3995261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 of clear regulatory frameworks.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385" y="3995261"/>
            <a:ext cx="336911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trust and transparency in financial markets.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5172908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504" y="5310426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Privacy concerns and data security issues.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385" y="5310426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Enhanced efficiency and cost savings in various industries.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65929" y="6141363"/>
            <a:ext cx="7612142" cy="13151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82504" y="6278880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Potential for misuse in illicit activities.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792385" y="6278880"/>
            <a:ext cx="336911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Innovation and development of new technologies and applications.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419" y="636508"/>
            <a:ext cx="7767161" cy="1294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Future of Blockchain: Trends and Predictions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19" y="2225754"/>
            <a:ext cx="491728" cy="4917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8419" y="2914174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Increased Adoption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88419" y="3355658"/>
            <a:ext cx="3736062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More industries are expected to adopt blockchain technology, leading to broader applications and innovation.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518" y="2225754"/>
            <a:ext cx="491728" cy="4917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19518" y="2914174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Interoperability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719518" y="3355658"/>
            <a:ext cx="3736062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Different blockchain platforms will become more interconnected, enabling seamless data exchange and collaboration.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419" y="5204460"/>
            <a:ext cx="491728" cy="4917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8419" y="5892879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Scalability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88419" y="6334363"/>
            <a:ext cx="3736062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technology will continue to evolve to handle larger volumes of transactions and data, improving scalability and efficiency.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9518" y="5204460"/>
            <a:ext cx="491728" cy="49172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19518" y="5892879"/>
            <a:ext cx="25883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New Applications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4719518" y="6334363"/>
            <a:ext cx="3736062" cy="1258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Blockchain will power new applications and solutions across various sectors, including healthcare, education, and government.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2024-10-23T18:19:03Z</dcterms:created>
  <dcterms:modified xsi:type="dcterms:W3CDTF">2024-10-23T18:19:03Z</dcterms:modified>
</cp:coreProperties>
</file>